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6"/>
  </p:notesMasterIdLst>
  <p:sldIdLst>
    <p:sldId id="256" r:id="rId2"/>
    <p:sldId id="259" r:id="rId3"/>
    <p:sldId id="265" r:id="rId4"/>
    <p:sldId id="264" r:id="rId5"/>
    <p:sldId id="266" r:id="rId6"/>
    <p:sldId id="267" r:id="rId7"/>
    <p:sldId id="271" r:id="rId8"/>
    <p:sldId id="272" r:id="rId9"/>
    <p:sldId id="268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Rg st="1" end="14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9645" autoAdjust="0"/>
  </p:normalViewPr>
  <p:slideViewPr>
    <p:cSldViewPr>
      <p:cViewPr>
        <p:scale>
          <a:sx n="80" d="100"/>
          <a:sy n="80" d="100"/>
        </p:scale>
        <p:origin x="-2514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8A1B-8A12-442D-A01C-8D0A89F0095F}" type="datetimeFigureOut">
              <a:rPr lang="uk-UA" smtClean="0"/>
              <a:pPr/>
              <a:t>13.05.2013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4C0AE-6601-411B-BABD-A3DB711C8DA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0075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C0AE-6601-411B-BABD-A3DB711C8DA2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2084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F07C135-F8A1-4332-805E-C07A5E9E86FB}" type="datetimeFigureOut">
              <a:rPr lang="uk-UA" smtClean="0"/>
              <a:pPr/>
              <a:t>13.05.2013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5A36C2-A6B0-46AA-B504-69EC37A60EC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wipe/>
      </p:transition>
    </mc:Choice>
    <mc:Fallback>
      <p:transition advClick="0" advTm="5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7C135-F8A1-4332-805E-C07A5E9E86FB}" type="datetimeFigureOut">
              <a:rPr lang="uk-UA" smtClean="0"/>
              <a:pPr/>
              <a:t>13.05.2013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5A36C2-A6B0-46AA-B504-69EC37A60EC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wipe/>
      </p:transition>
    </mc:Choice>
    <mc:Fallback>
      <p:transition advClick="0" advTm="5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07C135-F8A1-4332-805E-C07A5E9E86FB}" type="datetimeFigureOut">
              <a:rPr lang="uk-UA" smtClean="0"/>
              <a:pPr/>
              <a:t>13.05.2013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C5A36C2-A6B0-46AA-B504-69EC37A60EC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wipe/>
      </p:transition>
    </mc:Choice>
    <mc:Fallback>
      <p:transition advClick="0" advTm="5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7C135-F8A1-4332-805E-C07A5E9E86FB}" type="datetimeFigureOut">
              <a:rPr lang="uk-UA" smtClean="0"/>
              <a:pPr/>
              <a:t>13.05.2013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5A36C2-A6B0-46AA-B504-69EC37A60EC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7C135-F8A1-4332-805E-C07A5E9E86FB}" type="datetimeFigureOut">
              <a:rPr lang="uk-UA" smtClean="0"/>
              <a:pPr/>
              <a:t>13.05.2013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5A36C2-A6B0-46AA-B504-69EC37A60EC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C135-F8A1-4332-805E-C07A5E9E86FB}" type="datetimeFigureOut">
              <a:rPr lang="uk-UA" smtClean="0"/>
              <a:pPr/>
              <a:t>13.05.2013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36C2-A6B0-46AA-B504-69EC37A60EC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7114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8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F07C135-F8A1-4332-805E-C07A5E9E86FB}" type="datetimeFigureOut">
              <a:rPr lang="uk-UA" smtClean="0"/>
              <a:pPr/>
              <a:t>13.05.2013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C5A36C2-A6B0-46AA-B504-69EC37A60EC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6" r:id="rId5"/>
    <p:sldLayoutId id="2147483662" r:id="rId6"/>
  </p:sldLayoutIdLst>
  <mc:AlternateContent xmlns:mc="http://schemas.openxmlformats.org/markup-compatibility/2006">
    <mc:Choice xmlns:p14="http://schemas.microsoft.com/office/powerpoint/2010/main" xmlns="" Requires="p14">
      <p:transition p14:dur="250" advClick="0" advTm="5000">
        <p:wipe/>
      </p:transition>
    </mc:Choice>
    <mc:Fallback>
      <p:transition advClick="0" advTm="5000">
        <p:wip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89098" y="548679"/>
            <a:ext cx="3429000" cy="542903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uk-UA" sz="4000" dirty="0" err="1" smtClean="0"/>
              <a:t>Портфоліо</a:t>
            </a:r>
            <a:endParaRPr lang="uk-UA" sz="4000" dirty="0" smtClean="0"/>
          </a:p>
          <a:p>
            <a:endParaRPr lang="uk-UA" sz="2400" dirty="0" smtClean="0"/>
          </a:p>
          <a:p>
            <a:pPr algn="ctr"/>
            <a:r>
              <a:rPr lang="uk-UA" sz="3200" dirty="0" smtClean="0"/>
              <a:t>учителя української мови та літератури</a:t>
            </a:r>
          </a:p>
          <a:p>
            <a:endParaRPr lang="uk-UA" sz="2400" dirty="0" smtClean="0"/>
          </a:p>
          <a:p>
            <a:pPr algn="ctr"/>
            <a:r>
              <a:rPr lang="uk-UA" sz="3600" i="1" dirty="0" err="1" smtClean="0"/>
              <a:t>Шилінської</a:t>
            </a:r>
            <a:r>
              <a:rPr lang="uk-UA" sz="3600" i="1" dirty="0" smtClean="0"/>
              <a:t> </a:t>
            </a:r>
          </a:p>
          <a:p>
            <a:pPr algn="ctr"/>
            <a:r>
              <a:rPr lang="uk-UA" sz="3600" i="1" dirty="0" smtClean="0"/>
              <a:t>Марії Геннадіївни</a:t>
            </a:r>
            <a:endParaRPr lang="uk-UA" sz="3600" i="1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400749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000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Видавнича</a:t>
            </a:r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діяльність</a:t>
            </a:r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377532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i="1" dirty="0" smtClean="0">
                <a:solidFill>
                  <a:schemeClr val="accent4"/>
                </a:solidFill>
              </a:rPr>
              <a:t>Результат використання проектної технології на уроках мови у 9 класі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799"/>
            <a:ext cx="3384376" cy="460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904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475013"/>
            <a:ext cx="3429000" cy="1873867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Приватна лінгвістична гімназія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852936"/>
            <a:ext cx="3429000" cy="235093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sz="2400" dirty="0" smtClean="0"/>
              <a:t>Учитель української</a:t>
            </a:r>
          </a:p>
          <a:p>
            <a:pPr algn="ctr"/>
            <a:r>
              <a:rPr lang="uk-UA" sz="2400" dirty="0" smtClean="0"/>
              <a:t> мови та літератури </a:t>
            </a:r>
          </a:p>
          <a:p>
            <a:pPr algn="ctr"/>
            <a:r>
              <a:rPr lang="uk-UA" sz="2400" dirty="0" smtClean="0"/>
              <a:t>вищої категорії, </a:t>
            </a:r>
          </a:p>
          <a:p>
            <a:pPr algn="ctr"/>
            <a:r>
              <a:rPr lang="uk-UA" sz="2400" dirty="0" smtClean="0"/>
              <a:t>звання «старший учитель». </a:t>
            </a:r>
          </a:p>
          <a:p>
            <a:pPr algn="ctr"/>
            <a:endParaRPr lang="uk-UA" sz="2400" dirty="0" smtClean="0"/>
          </a:p>
          <a:p>
            <a:pPr algn="ctr"/>
            <a:r>
              <a:rPr lang="uk-UA" sz="2400" dirty="0" smtClean="0"/>
              <a:t>Заступник директора </a:t>
            </a:r>
          </a:p>
          <a:p>
            <a:pPr algn="ctr"/>
            <a:r>
              <a:rPr lang="uk-UA" sz="2400" dirty="0" smtClean="0"/>
              <a:t>з науково-методичної роботи.</a:t>
            </a:r>
            <a:endParaRPr lang="uk-UA" sz="24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649779" y="908720"/>
            <a:ext cx="4206240" cy="4206240"/>
          </a:xfrm>
        </p:spPr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75" y="1124744"/>
            <a:ext cx="403244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837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39"/>
            <a:ext cx="7239000" cy="109273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Семінар </a:t>
            </a:r>
            <a:b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для вчителів української мови та літератури Деснянського району м. Києва </a:t>
            </a:r>
            <a:b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                   на тему «Культура мови. Числівник»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 24.05.13</a:t>
            </a:r>
            <a:endParaRPr lang="uk-UA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655272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168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988840"/>
            <a:ext cx="6255488" cy="46805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Переможці ІІ (районного) етапу міжнародного конкурсу знавців</a:t>
            </a:r>
            <a:b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 рідної мови ім. П. </a:t>
            </a:r>
            <a:r>
              <a:rPr lang="uk-UA" sz="2200" dirty="0" err="1" smtClean="0">
                <a:solidFill>
                  <a:schemeClr val="accent6">
                    <a:lumMod val="75000"/>
                  </a:schemeClr>
                </a:solidFill>
              </a:rPr>
              <a:t>яцика</a:t>
            </a: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b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uk-UA" sz="2200" dirty="0" err="1" smtClean="0">
                <a:solidFill>
                  <a:schemeClr val="accent6">
                    <a:lumMod val="75000"/>
                  </a:schemeClr>
                </a:solidFill>
              </a:rPr>
              <a:t>сіденко</a:t>
            </a: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200" dirty="0" err="1" smtClean="0">
                <a:solidFill>
                  <a:schemeClr val="accent6">
                    <a:lumMod val="75000"/>
                  </a:schemeClr>
                </a:solidFill>
              </a:rPr>
              <a:t>олексій</a:t>
            </a: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 (11 клас) – ІІ місце;</a:t>
            </a:r>
            <a:b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- п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uk-UA" sz="2200" dirty="0" err="1" smtClean="0">
                <a:solidFill>
                  <a:schemeClr val="accent6">
                    <a:lumMod val="75000"/>
                  </a:schemeClr>
                </a:solidFill>
              </a:rPr>
              <a:t>ята</a:t>
            </a: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200" dirty="0" err="1" smtClean="0">
                <a:solidFill>
                  <a:schemeClr val="accent6">
                    <a:lumMod val="75000"/>
                  </a:schemeClr>
                </a:solidFill>
              </a:rPr>
              <a:t>юлія</a:t>
            </a: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 (9 клас) – ІІІ місце.</a:t>
            </a: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2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200" dirty="0" err="1" smtClean="0">
                <a:solidFill>
                  <a:schemeClr val="accent6">
                    <a:lumMod val="75000"/>
                  </a:schemeClr>
                </a:solidFill>
              </a:rPr>
              <a:t>Переможц</a:t>
            </a: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і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і міжнародної славістичної олімпіади у номінації «Література»:</a:t>
            </a:r>
            <a:b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- Петренко </a:t>
            </a:r>
            <a:r>
              <a:rPr lang="uk-UA" sz="2200" dirty="0" err="1" smtClean="0">
                <a:solidFill>
                  <a:schemeClr val="accent6">
                    <a:lumMod val="75000"/>
                  </a:schemeClr>
                </a:solidFill>
              </a:rPr>
              <a:t>наталя</a:t>
            </a: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 ( 10 клас) – </a:t>
            </a: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ІІ </a:t>
            </a: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місце;</a:t>
            </a:r>
            <a:b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uk-UA" sz="2200" dirty="0" err="1" smtClean="0">
                <a:solidFill>
                  <a:schemeClr val="accent6">
                    <a:lumMod val="75000"/>
                  </a:schemeClr>
                </a:solidFill>
              </a:rPr>
              <a:t>онисович</a:t>
            </a: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200" dirty="0" err="1" smtClean="0">
                <a:solidFill>
                  <a:schemeClr val="accent6">
                    <a:lumMod val="75000"/>
                  </a:schemeClr>
                </a:solidFill>
              </a:rPr>
              <a:t>дмитро</a:t>
            </a: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 (10 клас) – </a:t>
            </a: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ІІ </a:t>
            </a: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місце;</a:t>
            </a:r>
            <a:b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- п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uk-UA" sz="2200" dirty="0" err="1" smtClean="0">
                <a:solidFill>
                  <a:schemeClr val="accent6">
                    <a:lumMod val="75000"/>
                  </a:schemeClr>
                </a:solidFill>
              </a:rPr>
              <a:t>ята</a:t>
            </a: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200" dirty="0" err="1" smtClean="0">
                <a:solidFill>
                  <a:schemeClr val="accent6">
                    <a:lumMod val="75000"/>
                  </a:schemeClr>
                </a:solidFill>
              </a:rPr>
              <a:t>юлія</a:t>
            </a: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 (9 клас) </a:t>
            </a:r>
            <a:r>
              <a:rPr lang="uk-UA" sz="220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uk-UA" sz="2200" smtClean="0">
                <a:solidFill>
                  <a:schemeClr val="accent6">
                    <a:lumMod val="75000"/>
                  </a:schemeClr>
                </a:solidFill>
              </a:rPr>
              <a:t>ІІ </a:t>
            </a: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місце.</a:t>
            </a:r>
            <a:r>
              <a:rPr lang="uk-UA" sz="1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1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1400" dirty="0"/>
              <a:t/>
            </a:r>
            <a:br>
              <a:rPr lang="uk-UA" sz="1400" dirty="0"/>
            </a:br>
            <a:r>
              <a:rPr lang="uk-UA" sz="1400" dirty="0" smtClean="0"/>
              <a:t>  </a:t>
            </a:r>
            <a:endParaRPr lang="uk-UA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8641"/>
            <a:ext cx="6255488" cy="1368152"/>
          </a:xfrm>
        </p:spPr>
        <p:txBody>
          <a:bodyPr>
            <a:noAutofit/>
          </a:bodyPr>
          <a:lstStyle/>
          <a:p>
            <a:pPr algn="ctr"/>
            <a:endParaRPr lang="uk-UA" sz="4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uk-UA" sz="40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Результати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за 2012-2013 навчальний рік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56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89098" y="-243408"/>
            <a:ext cx="3429000" cy="3168352"/>
          </a:xfrm>
        </p:spPr>
        <p:txBody>
          <a:bodyPr>
            <a:noAutofit/>
          </a:bodyPr>
          <a:lstStyle/>
          <a:p>
            <a:pPr algn="ctr"/>
            <a:r>
              <a:rPr lang="uk-UA" sz="2000" i="1" dirty="0" smtClean="0">
                <a:solidFill>
                  <a:srgbClr val="FFFF00"/>
                </a:solidFill>
              </a:rPr>
              <a:t/>
            </a:r>
            <a:br>
              <a:rPr lang="uk-UA" sz="2000" i="1" dirty="0" smtClean="0">
                <a:solidFill>
                  <a:srgbClr val="FFFF00"/>
                </a:solidFill>
              </a:rPr>
            </a:br>
            <a:r>
              <a:rPr lang="uk-UA" sz="2000" i="1" dirty="0" smtClean="0">
                <a:solidFill>
                  <a:srgbClr val="FFFF00"/>
                </a:solidFill>
              </a:rPr>
              <a:t>учениця 11 класу </a:t>
            </a:r>
            <a:r>
              <a:rPr lang="uk-UA" sz="2800" dirty="0" smtClean="0">
                <a:solidFill>
                  <a:srgbClr val="00B0F0"/>
                </a:solidFill>
              </a:rPr>
              <a:t>Руденко </a:t>
            </a:r>
            <a:r>
              <a:rPr lang="uk-UA" sz="2800" dirty="0" err="1" smtClean="0">
                <a:solidFill>
                  <a:srgbClr val="00B0F0"/>
                </a:solidFill>
              </a:rPr>
              <a:t>ліза</a:t>
            </a:r>
            <a:r>
              <a:rPr lang="uk-UA" sz="2000" i="1" dirty="0" smtClean="0">
                <a:solidFill>
                  <a:srgbClr val="FFFF00"/>
                </a:solidFill>
              </a:rPr>
              <a:t/>
            </a:r>
            <a:br>
              <a:rPr lang="uk-UA" sz="2000" i="1" dirty="0" smtClean="0">
                <a:solidFill>
                  <a:srgbClr val="FFFF00"/>
                </a:solidFill>
              </a:rPr>
            </a:br>
            <a:r>
              <a:rPr lang="uk-UA" sz="2000" i="1" dirty="0" smtClean="0">
                <a:solidFill>
                  <a:srgbClr val="FFFF00"/>
                </a:solidFill>
              </a:rPr>
              <a:t> посіла </a:t>
            </a:r>
            <a:r>
              <a:rPr lang="uk-UA" sz="2400" i="1" dirty="0" smtClean="0">
                <a:solidFill>
                  <a:srgbClr val="00B0F0"/>
                </a:solidFill>
              </a:rPr>
              <a:t>іі місце</a:t>
            </a:r>
            <a:r>
              <a:rPr lang="uk-UA" sz="2000" i="1" dirty="0" smtClean="0">
                <a:solidFill>
                  <a:srgbClr val="FFFF00"/>
                </a:solidFill>
              </a:rPr>
              <a:t/>
            </a:r>
            <a:br>
              <a:rPr lang="uk-UA" sz="2000" i="1" dirty="0" smtClean="0">
                <a:solidFill>
                  <a:srgbClr val="FFFF00"/>
                </a:solidFill>
              </a:rPr>
            </a:br>
            <a:r>
              <a:rPr lang="uk-UA" sz="2000" i="1" dirty="0" smtClean="0">
                <a:solidFill>
                  <a:srgbClr val="FFFF00"/>
                </a:solidFill>
              </a:rPr>
              <a:t> у </a:t>
            </a:r>
            <a:r>
              <a:rPr lang="uk-UA" sz="2400" i="1" dirty="0" smtClean="0">
                <a:solidFill>
                  <a:srgbClr val="FFFF00"/>
                </a:solidFill>
              </a:rPr>
              <a:t>ІІІ</a:t>
            </a:r>
            <a:r>
              <a:rPr lang="uk-UA" sz="2400" i="1" dirty="0" smtClean="0">
                <a:solidFill>
                  <a:srgbClr val="00B0F0"/>
                </a:solidFill>
              </a:rPr>
              <a:t> (міському) </a:t>
            </a:r>
            <a:r>
              <a:rPr lang="uk-UA" sz="2000" i="1" dirty="0" smtClean="0">
                <a:solidFill>
                  <a:srgbClr val="FFFF00"/>
                </a:solidFill>
              </a:rPr>
              <a:t>етапі всеукраїнської олімпіади з української мови та літератури</a:t>
            </a:r>
            <a:br>
              <a:rPr lang="uk-UA" sz="2000" i="1" dirty="0" smtClean="0">
                <a:solidFill>
                  <a:srgbClr val="FFFF00"/>
                </a:solidFill>
              </a:rPr>
            </a:br>
            <a:endParaRPr lang="uk-UA" sz="2000" i="1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860032" y="2924944"/>
            <a:ext cx="4102082" cy="3745767"/>
          </a:xfrm>
        </p:spPr>
        <p:txBody>
          <a:bodyPr>
            <a:normAutofit/>
          </a:bodyPr>
          <a:lstStyle/>
          <a:p>
            <a:pPr algn="ctr"/>
            <a:endParaRPr lang="uk-UA" sz="2000" dirty="0" smtClean="0">
              <a:solidFill>
                <a:srgbClr val="FFFF00"/>
              </a:solidFill>
            </a:endParaRPr>
          </a:p>
          <a:p>
            <a:pPr algn="ctr"/>
            <a:r>
              <a:rPr lang="uk-UA" sz="2000" dirty="0" smtClean="0">
                <a:solidFill>
                  <a:srgbClr val="FFFF00"/>
                </a:solidFill>
              </a:rPr>
              <a:t>  Переможці </a:t>
            </a:r>
            <a:r>
              <a:rPr lang="uk-UA" sz="2000" dirty="0">
                <a:solidFill>
                  <a:srgbClr val="FFFF00"/>
                </a:solidFill>
              </a:rPr>
              <a:t>ІІ (районного) етапу Всеукраїнської </a:t>
            </a:r>
            <a:r>
              <a:rPr lang="uk-UA" sz="2000" dirty="0" smtClean="0">
                <a:solidFill>
                  <a:srgbClr val="FFFF00"/>
                </a:solidFill>
              </a:rPr>
              <a:t>олімпіади</a:t>
            </a:r>
          </a:p>
          <a:p>
            <a:pPr algn="ctr"/>
            <a:r>
              <a:rPr lang="uk-UA" sz="2000" dirty="0" smtClean="0">
                <a:solidFill>
                  <a:srgbClr val="FFFF00"/>
                </a:solidFill>
              </a:rPr>
              <a:t> </a:t>
            </a:r>
            <a:r>
              <a:rPr lang="uk-UA" sz="2000" dirty="0">
                <a:solidFill>
                  <a:srgbClr val="FFFF00"/>
                </a:solidFill>
              </a:rPr>
              <a:t>з української мови та літератури</a:t>
            </a:r>
            <a:r>
              <a:rPr lang="uk-UA" sz="2000" dirty="0" smtClean="0">
                <a:solidFill>
                  <a:srgbClr val="FFFF00"/>
                </a:solidFill>
              </a:rPr>
              <a:t>:</a:t>
            </a:r>
          </a:p>
          <a:p>
            <a:pPr algn="ctr"/>
            <a:endParaRPr lang="uk-UA" sz="2000" dirty="0">
              <a:solidFill>
                <a:srgbClr val="FFFF00"/>
              </a:solidFill>
            </a:endParaRPr>
          </a:p>
          <a:p>
            <a:pPr algn="ctr"/>
            <a:r>
              <a:rPr lang="uk-UA" sz="1800" dirty="0" smtClean="0">
                <a:solidFill>
                  <a:srgbClr val="FFFF00"/>
                </a:solidFill>
              </a:rPr>
              <a:t>Руденко Ліза </a:t>
            </a:r>
            <a:r>
              <a:rPr lang="uk-UA" sz="1800" dirty="0">
                <a:solidFill>
                  <a:srgbClr val="FFFF00"/>
                </a:solidFill>
              </a:rPr>
              <a:t>(11 клас) – ІІ місце;</a:t>
            </a:r>
            <a:br>
              <a:rPr lang="uk-UA" sz="1800" dirty="0">
                <a:solidFill>
                  <a:srgbClr val="FFFF00"/>
                </a:solidFill>
              </a:rPr>
            </a:br>
            <a:r>
              <a:rPr lang="uk-UA" sz="1800" dirty="0" smtClean="0">
                <a:solidFill>
                  <a:srgbClr val="FFFF00"/>
                </a:solidFill>
              </a:rPr>
              <a:t>  </a:t>
            </a:r>
            <a:r>
              <a:rPr lang="uk-UA" sz="1800" dirty="0" err="1" smtClean="0">
                <a:solidFill>
                  <a:srgbClr val="FFFF00"/>
                </a:solidFill>
              </a:rPr>
              <a:t>Сіденко</a:t>
            </a:r>
            <a:r>
              <a:rPr lang="uk-UA" sz="1800" dirty="0" smtClean="0">
                <a:solidFill>
                  <a:srgbClr val="FFFF00"/>
                </a:solidFill>
              </a:rPr>
              <a:t> Олексій </a:t>
            </a:r>
            <a:r>
              <a:rPr lang="uk-UA" sz="1800" dirty="0">
                <a:solidFill>
                  <a:srgbClr val="FFFF00"/>
                </a:solidFill>
              </a:rPr>
              <a:t>(11 клас) – ІІ </a:t>
            </a:r>
            <a:r>
              <a:rPr lang="uk-UA" sz="1800" dirty="0" smtClean="0">
                <a:solidFill>
                  <a:srgbClr val="FFFF00"/>
                </a:solidFill>
              </a:rPr>
              <a:t>місце;</a:t>
            </a:r>
          </a:p>
          <a:p>
            <a:r>
              <a:rPr lang="uk-UA" sz="1800" dirty="0" smtClean="0">
                <a:solidFill>
                  <a:srgbClr val="FFFF00"/>
                </a:solidFill>
              </a:rPr>
              <a:t>Петренко Наталя </a:t>
            </a:r>
            <a:r>
              <a:rPr lang="uk-UA" sz="1800" dirty="0">
                <a:solidFill>
                  <a:srgbClr val="FFFF00"/>
                </a:solidFill>
              </a:rPr>
              <a:t>(10 клас) – </a:t>
            </a:r>
            <a:r>
              <a:rPr lang="uk-UA" sz="1800" dirty="0" smtClean="0">
                <a:solidFill>
                  <a:srgbClr val="FFFF00"/>
                </a:solidFill>
              </a:rPr>
              <a:t>ІІІ місце</a:t>
            </a:r>
            <a:r>
              <a:rPr lang="uk-UA" sz="18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3908318" cy="4206240"/>
          </a:xfrm>
        </p:spPr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36004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313637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128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3302000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354442" y="4149080"/>
            <a:ext cx="5114778" cy="1584176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Учитель вищої категорії</a:t>
            </a:r>
            <a:r>
              <a:rPr lang="en-US" sz="3200" dirty="0" smtClean="0"/>
              <a:t>,</a:t>
            </a:r>
            <a:r>
              <a:rPr lang="uk-UA" sz="3200" dirty="0" smtClean="0"/>
              <a:t> звання</a:t>
            </a:r>
          </a:p>
          <a:p>
            <a:pPr algn="ctr"/>
            <a:r>
              <a:rPr lang="uk-UA" sz="3200" dirty="0" smtClean="0"/>
              <a:t> «старший учитель»</a:t>
            </a:r>
            <a:endParaRPr lang="uk-UA" sz="3200" dirty="0"/>
          </a:p>
        </p:txBody>
      </p:sp>
      <p:pic>
        <p:nvPicPr>
          <p:cNvPr id="7" name="Picture 2" descr="D:\Соломія\Desktop\Марія\Originals\100_122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6667" y="496466"/>
            <a:ext cx="2736850" cy="287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2171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89098" y="692696"/>
            <a:ext cx="3429000" cy="2448272"/>
          </a:xfrm>
        </p:spPr>
        <p:txBody>
          <a:bodyPr>
            <a:noAutofit/>
          </a:bodyPr>
          <a:lstStyle/>
          <a:p>
            <a:pPr algn="ctr"/>
            <a:r>
              <a:rPr lang="uk-UA" sz="2000" dirty="0" smtClean="0"/>
              <a:t>Народилася в м. Почаїв  </a:t>
            </a:r>
            <a:br>
              <a:rPr lang="uk-UA" sz="2000" dirty="0" smtClean="0"/>
            </a:br>
            <a:r>
              <a:rPr lang="uk-UA" sz="2000" dirty="0" smtClean="0"/>
              <a:t>Закінчила Почаївську середню загальноосвітню школу та музичну школу по класу бандури</a:t>
            </a:r>
            <a:endParaRPr lang="uk-UA" sz="200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6058396" y="3551684"/>
            <a:ext cx="1983879" cy="250621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8396" y="3551684"/>
            <a:ext cx="1983879" cy="24482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37" r="1673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235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37260"/>
          </a:xfrm>
        </p:spPr>
        <p:txBody>
          <a:bodyPr>
            <a:normAutofit/>
          </a:bodyPr>
          <a:lstStyle/>
          <a:p>
            <a:pPr algn="ctr"/>
            <a:r>
              <a:rPr lang="uk-UA" sz="20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З 1990 по 1995 рік навчалася</a:t>
            </a:r>
            <a:br>
              <a:rPr lang="uk-UA" sz="20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uk-UA" sz="20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в Тернопільському державному педагогічному інституті ім. В. Гнатюка</a:t>
            </a:r>
            <a:endParaRPr lang="uk-UA" sz="2000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64320"/>
            <a:ext cx="727242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185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89098" y="692696"/>
            <a:ext cx="3429000" cy="2507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</a:t>
            </a:r>
            <a:br>
              <a:rPr lang="ru-RU" dirty="0" smtClean="0"/>
            </a:br>
            <a:r>
              <a:rPr lang="ru-RU" dirty="0" smtClean="0"/>
              <a:t>З 1995 по 2012 р</a:t>
            </a:r>
            <a:r>
              <a:rPr lang="uk-UA" dirty="0" err="1" smtClean="0"/>
              <a:t>ік</a:t>
            </a:r>
            <a:r>
              <a:rPr lang="uk-UA" dirty="0" smtClean="0"/>
              <a:t> працювала в Тернопільській загальноосвітній школі І – ІІІ ступенів № 2 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89098" y="1268760"/>
            <a:ext cx="3429000" cy="3935114"/>
          </a:xfrm>
        </p:spPr>
        <p:txBody>
          <a:bodyPr/>
          <a:lstStyle/>
          <a:p>
            <a:r>
              <a:rPr lang="uk-UA" dirty="0" smtClean="0"/>
              <a:t>  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3888432" cy="416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177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1"/>
                </a:solidFill>
              </a:rPr>
              <a:t>Випуск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accent1"/>
                </a:solidFill>
              </a:rPr>
              <a:t>2011-2012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accent1"/>
                </a:solidFill>
              </a:rPr>
              <a:t>навчального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accent1"/>
                </a:solidFill>
              </a:rPr>
              <a:t>року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2008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589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980728"/>
            <a:ext cx="3429000" cy="1870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Курси підвищення кваліфікації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Тернопільський</a:t>
            </a:r>
            <a:r>
              <a:rPr lang="uk-UA" sz="2400" dirty="0" smtClean="0"/>
              <a:t> обласний комунальний інститут післядипломної педагогічної освіти</a:t>
            </a:r>
            <a:endParaRPr lang="uk-UA" sz="24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264" y="1196752"/>
            <a:ext cx="4073760" cy="330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3361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pPr algn="ctr"/>
            <a:r>
              <a:rPr lang="uk-UA" i="1" dirty="0">
                <a:solidFill>
                  <a:schemeClr val="accent1">
                    <a:lumMod val="75000"/>
                  </a:schemeClr>
                </a:solidFill>
              </a:rPr>
              <a:t>залікові</a:t>
            </a:r>
            <a:r>
              <a:rPr lang="uk-UA" i="1" dirty="0"/>
              <a:t> </a:t>
            </a:r>
            <a:r>
              <a:rPr lang="uk-UA" i="1" dirty="0">
                <a:solidFill>
                  <a:schemeClr val="accent1">
                    <a:lumMod val="75000"/>
                  </a:schemeClr>
                </a:solidFill>
              </a:rPr>
              <a:t>роботи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«Матеріали для організації диференційованого навчання з рідної мови» (2001 рік).</a:t>
            </a:r>
          </a:p>
          <a:p>
            <a:endParaRPr lang="uk-UA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«Українська жінка зуміла створити ідеал (за творчістю О.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Теліги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)» (2006 рік).</a:t>
            </a:r>
          </a:p>
          <a:p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3. «Формування позитивної мотивації до учіння шляхом впровадження елементів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особистісно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зорієнтованого навчання» (2011рік).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6036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3262" y="1174882"/>
            <a:ext cx="3625810" cy="1786012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/>
              <a:t>Працювала літературним редактором періодичних видань м. Тернополя</a:t>
            </a:r>
            <a:endParaRPr lang="uk-UA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0072" y="3106819"/>
            <a:ext cx="3526018" cy="2071848"/>
          </a:xfrm>
        </p:spPr>
        <p:txBody>
          <a:bodyPr>
            <a:normAutofit/>
          </a:bodyPr>
          <a:lstStyle/>
          <a:p>
            <a:pPr algn="just"/>
            <a:endParaRPr lang="uk-UA" sz="1800" dirty="0" smtClean="0"/>
          </a:p>
          <a:p>
            <a:pPr algn="just"/>
            <a:r>
              <a:rPr lang="uk-UA" sz="1800" dirty="0" smtClean="0"/>
              <a:t>«</a:t>
            </a:r>
            <a:r>
              <a:rPr lang="uk-UA" sz="2400" dirty="0" smtClean="0"/>
              <a:t>Тернопільська газета»</a:t>
            </a:r>
          </a:p>
          <a:p>
            <a:endParaRPr lang="uk-UA" sz="2400" dirty="0" smtClean="0"/>
          </a:p>
          <a:p>
            <a:pPr algn="ctr"/>
            <a:r>
              <a:rPr lang="uk-UA" sz="2400" dirty="0" smtClean="0"/>
              <a:t>«Тернопільські оголошення»</a:t>
            </a:r>
            <a:endParaRPr lang="uk-UA" sz="24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3816424" cy="387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744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192</Words>
  <Application>Microsoft Office PowerPoint</Application>
  <PresentationFormat>Экран (4:3)</PresentationFormat>
  <Paragraphs>53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 </vt:lpstr>
      <vt:lpstr>  </vt:lpstr>
      <vt:lpstr>Народилася в м. Почаїв   Закінчила Почаївську середню загальноосвітню школу та музичну школу по класу бандури</vt:lpstr>
      <vt:lpstr>З 1990 по 1995 рік навчалася  в Тернопільському державному педагогічному інституті ім. В. Гнатюка</vt:lpstr>
      <vt:lpstr>                                З 1995 по 2012 рік працювала в Тернопільській загальноосвітній школі І – ІІІ ступенів № 2 </vt:lpstr>
      <vt:lpstr>Випуск 2011-2012 навчального року</vt:lpstr>
      <vt:lpstr>Курси підвищення кваліфікації  </vt:lpstr>
      <vt:lpstr>залікові роботи</vt:lpstr>
      <vt:lpstr>Працювала літературним редактором періодичних видань м. Тернополя</vt:lpstr>
      <vt:lpstr>Видавнича діяльність</vt:lpstr>
      <vt:lpstr>Приватна лінгвістична гімназія</vt:lpstr>
      <vt:lpstr> Семінар  для вчителів української мови та літератури Деснянського району м. Києва                     на тему «Культура мови. Числівник»  24.05.13</vt:lpstr>
      <vt:lpstr>Переможці ІІ (районного) етапу міжнародного конкурсу знавців  рідної мови ім. П. яцика:  - сіденко олексій (11 клас) – ІІ місце; - п’ята юлія (9 клас) – ІІІ місце.   Переможці Vі міжнародної славістичної олімпіади у номінації «Література»:  - Петренко наталя ( 10 клас) – ІІ місце; - онисович дмитро (10 клас) – ІІ місце; - п’ята юлія (9 клас) – ІІ місце.    </vt:lpstr>
      <vt:lpstr> учениця 11 класу Руденко ліза  посіла іі місце  у ІІІ (міському) етапі всеукраїнської олімпіади з української мови та літератури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Соломія</dc:creator>
  <cp:lastModifiedBy>Lingvist</cp:lastModifiedBy>
  <cp:revision>53</cp:revision>
  <dcterms:created xsi:type="dcterms:W3CDTF">2013-02-10T14:13:54Z</dcterms:created>
  <dcterms:modified xsi:type="dcterms:W3CDTF">2013-05-13T12:30:45Z</dcterms:modified>
</cp:coreProperties>
</file>